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508D"/>
    <a:srgbClr val="583A72"/>
    <a:srgbClr val="FFDC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4"/>
    <p:restoredTop sz="94641"/>
  </p:normalViewPr>
  <p:slideViewPr>
    <p:cSldViewPr snapToGrid="0" snapToObjects="1">
      <p:cViewPr>
        <p:scale>
          <a:sx n="75" d="100"/>
          <a:sy n="75" d="100"/>
        </p:scale>
        <p:origin x="870" y="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9F4628-A0FA-4377-BB32-737777F2EBC1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5BAFB28-B412-4A06-ACA5-0C67CE6698B4}">
      <dgm:prSet phldrT="[Text]" custT="1"/>
      <dgm:spPr>
        <a:solidFill>
          <a:srgbClr val="71508D"/>
        </a:solidFill>
      </dgm:spPr>
      <dgm:t>
        <a:bodyPr/>
        <a:lstStyle/>
        <a:p>
          <a:r>
            <a:rPr lang="en-CA" sz="2400" b="1" dirty="0" smtClean="0"/>
            <a:t>Step#1: </a:t>
          </a:r>
          <a:r>
            <a:rPr lang="en-CA" sz="2400" dirty="0" smtClean="0"/>
            <a:t>Check the lecture videos for answers</a:t>
          </a:r>
          <a:endParaRPr lang="en-CA" sz="2400" dirty="0"/>
        </a:p>
      </dgm:t>
    </dgm:pt>
    <dgm:pt modelId="{FAE533F8-56DD-4955-BC9C-B1AC5D98C18A}" type="parTrans" cxnId="{832E7DB6-2314-4548-B4FA-B1EFF58E3F9B}">
      <dgm:prSet/>
      <dgm:spPr/>
      <dgm:t>
        <a:bodyPr/>
        <a:lstStyle/>
        <a:p>
          <a:endParaRPr lang="en-CA" sz="2800"/>
        </a:p>
      </dgm:t>
    </dgm:pt>
    <dgm:pt modelId="{719B50CD-E5E4-42DE-A0CB-04B3C09949AF}" type="sibTrans" cxnId="{832E7DB6-2314-4548-B4FA-B1EFF58E3F9B}">
      <dgm:prSet custT="1"/>
      <dgm:spPr>
        <a:solidFill>
          <a:srgbClr val="71508D"/>
        </a:solidFill>
      </dgm:spPr>
      <dgm:t>
        <a:bodyPr/>
        <a:lstStyle/>
        <a:p>
          <a:endParaRPr lang="en-CA" sz="2000"/>
        </a:p>
      </dgm:t>
    </dgm:pt>
    <dgm:pt modelId="{8CADEA2B-D08B-42F1-B442-44B470F77D44}">
      <dgm:prSet custT="1"/>
      <dgm:spPr>
        <a:solidFill>
          <a:srgbClr val="71508D"/>
        </a:solidFill>
      </dgm:spPr>
      <dgm:t>
        <a:bodyPr/>
        <a:lstStyle/>
        <a:p>
          <a:r>
            <a:rPr lang="en-CA" sz="2400" b="1" dirty="0" smtClean="0"/>
            <a:t>Step#2: </a:t>
          </a:r>
          <a:r>
            <a:rPr lang="en-CA" sz="2400" dirty="0" smtClean="0"/>
            <a:t>Search the previous Q&amp;A</a:t>
          </a:r>
        </a:p>
      </dgm:t>
    </dgm:pt>
    <dgm:pt modelId="{D864E142-223F-418F-A148-B69B2C39BE80}" type="parTrans" cxnId="{81EA0C92-4171-4E2C-AF45-3F7A9321BDA3}">
      <dgm:prSet/>
      <dgm:spPr/>
      <dgm:t>
        <a:bodyPr/>
        <a:lstStyle/>
        <a:p>
          <a:endParaRPr lang="en-CA" sz="2800"/>
        </a:p>
      </dgm:t>
    </dgm:pt>
    <dgm:pt modelId="{23DF28C6-F35C-49C0-AD92-DBF84AA6A1A2}" type="sibTrans" cxnId="{81EA0C92-4171-4E2C-AF45-3F7A9321BDA3}">
      <dgm:prSet custT="1"/>
      <dgm:spPr>
        <a:solidFill>
          <a:srgbClr val="71508D"/>
        </a:solidFill>
      </dgm:spPr>
      <dgm:t>
        <a:bodyPr/>
        <a:lstStyle/>
        <a:p>
          <a:endParaRPr lang="en-CA" sz="2000"/>
        </a:p>
      </dgm:t>
    </dgm:pt>
    <dgm:pt modelId="{F65DA97C-6AF6-4CED-AD1D-C9152462CE64}">
      <dgm:prSet custT="1"/>
      <dgm:spPr>
        <a:solidFill>
          <a:srgbClr val="71508D"/>
        </a:solidFill>
      </dgm:spPr>
      <dgm:t>
        <a:bodyPr/>
        <a:lstStyle/>
        <a:p>
          <a:r>
            <a:rPr lang="en-CA" sz="2400" b="1" smtClean="0"/>
            <a:t>Step#3: </a:t>
          </a:r>
          <a:r>
            <a:rPr lang="en-CA" sz="2400" smtClean="0"/>
            <a:t>Search StackOverflow for error messages</a:t>
          </a:r>
          <a:endParaRPr lang="en-CA" sz="2400" dirty="0" smtClean="0"/>
        </a:p>
      </dgm:t>
    </dgm:pt>
    <dgm:pt modelId="{4DE837BB-0DF2-4266-A439-E6166DD6905A}" type="parTrans" cxnId="{6EA41395-0A28-4556-8691-3DBAA7BB1053}">
      <dgm:prSet/>
      <dgm:spPr/>
      <dgm:t>
        <a:bodyPr/>
        <a:lstStyle/>
        <a:p>
          <a:endParaRPr lang="en-CA" sz="2800"/>
        </a:p>
      </dgm:t>
    </dgm:pt>
    <dgm:pt modelId="{A1A4B923-46B3-4F50-9546-1A83B74BB080}" type="sibTrans" cxnId="{6EA41395-0A28-4556-8691-3DBAA7BB1053}">
      <dgm:prSet custT="1"/>
      <dgm:spPr>
        <a:solidFill>
          <a:srgbClr val="71508D"/>
        </a:solidFill>
      </dgm:spPr>
      <dgm:t>
        <a:bodyPr/>
        <a:lstStyle/>
        <a:p>
          <a:endParaRPr lang="en-CA" sz="2000"/>
        </a:p>
      </dgm:t>
    </dgm:pt>
    <dgm:pt modelId="{6D2019B3-84F5-4834-9FDE-BDBBAFFE52E3}">
      <dgm:prSet custT="1"/>
      <dgm:spPr>
        <a:solidFill>
          <a:srgbClr val="71508D"/>
        </a:solidFill>
      </dgm:spPr>
      <dgm:t>
        <a:bodyPr/>
        <a:lstStyle/>
        <a:p>
          <a:r>
            <a:rPr lang="en-CA" sz="2400" b="1" dirty="0" smtClean="0"/>
            <a:t>Step#4: </a:t>
          </a:r>
          <a:r>
            <a:rPr lang="en-CA" sz="2400" dirty="0" smtClean="0"/>
            <a:t>Post in Q&amp;A and our team will be happy to help you out </a:t>
          </a:r>
        </a:p>
      </dgm:t>
    </dgm:pt>
    <dgm:pt modelId="{27C6D89C-A7DE-45F0-9CF6-06E391C64B0B}" type="parTrans" cxnId="{91AC36CB-0FD7-47D9-838E-3D0C1BCF68C4}">
      <dgm:prSet/>
      <dgm:spPr/>
      <dgm:t>
        <a:bodyPr/>
        <a:lstStyle/>
        <a:p>
          <a:endParaRPr lang="en-CA" sz="2800"/>
        </a:p>
      </dgm:t>
    </dgm:pt>
    <dgm:pt modelId="{E0EFA0B6-443E-4BE0-88D5-D0A712A4CD3C}" type="sibTrans" cxnId="{91AC36CB-0FD7-47D9-838E-3D0C1BCF68C4}">
      <dgm:prSet/>
      <dgm:spPr/>
      <dgm:t>
        <a:bodyPr/>
        <a:lstStyle/>
        <a:p>
          <a:endParaRPr lang="en-CA" sz="2800"/>
        </a:p>
      </dgm:t>
    </dgm:pt>
    <dgm:pt modelId="{15657990-9D3B-4BE4-A5C3-47884C5DC168}" type="pres">
      <dgm:prSet presAssocID="{D89F4628-A0FA-4377-BB32-737777F2EBC1}" presName="Name0" presStyleCnt="0">
        <dgm:presLayoutVars>
          <dgm:dir/>
          <dgm:resizeHandles val="exact"/>
        </dgm:presLayoutVars>
      </dgm:prSet>
      <dgm:spPr/>
    </dgm:pt>
    <dgm:pt modelId="{16CF34FB-C006-49DE-83F7-5DC41F18C04B}" type="pres">
      <dgm:prSet presAssocID="{35BAFB28-B412-4A06-ACA5-0C67CE6698B4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FF869540-A66B-4D5E-AC54-51853A5782A8}" type="pres">
      <dgm:prSet presAssocID="{719B50CD-E5E4-42DE-A0CB-04B3C09949AF}" presName="sibTrans" presStyleLbl="sibTrans2D1" presStyleIdx="0" presStyleCnt="3"/>
      <dgm:spPr/>
      <dgm:t>
        <a:bodyPr/>
        <a:lstStyle/>
        <a:p>
          <a:endParaRPr lang="en-CA"/>
        </a:p>
      </dgm:t>
    </dgm:pt>
    <dgm:pt modelId="{4A665EA4-DB8B-4EAD-8587-7A92113DD1F8}" type="pres">
      <dgm:prSet presAssocID="{719B50CD-E5E4-42DE-A0CB-04B3C09949AF}" presName="connectorText" presStyleLbl="sibTrans2D1" presStyleIdx="0" presStyleCnt="3"/>
      <dgm:spPr/>
      <dgm:t>
        <a:bodyPr/>
        <a:lstStyle/>
        <a:p>
          <a:endParaRPr lang="en-CA"/>
        </a:p>
      </dgm:t>
    </dgm:pt>
    <dgm:pt modelId="{12A035DA-1602-4A35-9C31-3804FCA0895D}" type="pres">
      <dgm:prSet presAssocID="{8CADEA2B-D08B-42F1-B442-44B470F77D4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DF64B1DE-53B6-4496-8EC2-A819706E5310}" type="pres">
      <dgm:prSet presAssocID="{23DF28C6-F35C-49C0-AD92-DBF84AA6A1A2}" presName="sibTrans" presStyleLbl="sibTrans2D1" presStyleIdx="1" presStyleCnt="3"/>
      <dgm:spPr/>
      <dgm:t>
        <a:bodyPr/>
        <a:lstStyle/>
        <a:p>
          <a:endParaRPr lang="en-CA"/>
        </a:p>
      </dgm:t>
    </dgm:pt>
    <dgm:pt modelId="{ED1354DE-5410-4D14-8247-E40BB97EE6E1}" type="pres">
      <dgm:prSet presAssocID="{23DF28C6-F35C-49C0-AD92-DBF84AA6A1A2}" presName="connectorText" presStyleLbl="sibTrans2D1" presStyleIdx="1" presStyleCnt="3"/>
      <dgm:spPr/>
      <dgm:t>
        <a:bodyPr/>
        <a:lstStyle/>
        <a:p>
          <a:endParaRPr lang="en-CA"/>
        </a:p>
      </dgm:t>
    </dgm:pt>
    <dgm:pt modelId="{BD914BF3-9A5E-4BD0-A298-32C0C88B04AD}" type="pres">
      <dgm:prSet presAssocID="{F65DA97C-6AF6-4CED-AD1D-C9152462CE64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  <dgm:pt modelId="{72877DE1-11CB-4E47-8413-90EA2F6186B7}" type="pres">
      <dgm:prSet presAssocID="{A1A4B923-46B3-4F50-9546-1A83B74BB080}" presName="sibTrans" presStyleLbl="sibTrans2D1" presStyleIdx="2" presStyleCnt="3"/>
      <dgm:spPr/>
      <dgm:t>
        <a:bodyPr/>
        <a:lstStyle/>
        <a:p>
          <a:endParaRPr lang="en-CA"/>
        </a:p>
      </dgm:t>
    </dgm:pt>
    <dgm:pt modelId="{80BD7575-D2F2-41E5-B740-BCBBD8469904}" type="pres">
      <dgm:prSet presAssocID="{A1A4B923-46B3-4F50-9546-1A83B74BB080}" presName="connectorText" presStyleLbl="sibTrans2D1" presStyleIdx="2" presStyleCnt="3"/>
      <dgm:spPr/>
      <dgm:t>
        <a:bodyPr/>
        <a:lstStyle/>
        <a:p>
          <a:endParaRPr lang="en-CA"/>
        </a:p>
      </dgm:t>
    </dgm:pt>
    <dgm:pt modelId="{E511642D-E483-46F3-9353-6D1CA5D59980}" type="pres">
      <dgm:prSet presAssocID="{6D2019B3-84F5-4834-9FDE-BDBBAFFE52E3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CA"/>
        </a:p>
      </dgm:t>
    </dgm:pt>
  </dgm:ptLst>
  <dgm:cxnLst>
    <dgm:cxn modelId="{128B13B9-1549-4182-92DD-D73E548A513D}" type="presOf" srcId="{719B50CD-E5E4-42DE-A0CB-04B3C09949AF}" destId="{FF869540-A66B-4D5E-AC54-51853A5782A8}" srcOrd="0" destOrd="0" presId="urn:microsoft.com/office/officeart/2005/8/layout/process1"/>
    <dgm:cxn modelId="{59A283F5-A106-4B90-BEA0-1165B9667656}" type="presOf" srcId="{35BAFB28-B412-4A06-ACA5-0C67CE6698B4}" destId="{16CF34FB-C006-49DE-83F7-5DC41F18C04B}" srcOrd="0" destOrd="0" presId="urn:microsoft.com/office/officeart/2005/8/layout/process1"/>
    <dgm:cxn modelId="{E2BE6D44-D13B-4111-B935-F1358F00A401}" type="presOf" srcId="{23DF28C6-F35C-49C0-AD92-DBF84AA6A1A2}" destId="{DF64B1DE-53B6-4496-8EC2-A819706E5310}" srcOrd="0" destOrd="0" presId="urn:microsoft.com/office/officeart/2005/8/layout/process1"/>
    <dgm:cxn modelId="{91AC36CB-0FD7-47D9-838E-3D0C1BCF68C4}" srcId="{D89F4628-A0FA-4377-BB32-737777F2EBC1}" destId="{6D2019B3-84F5-4834-9FDE-BDBBAFFE52E3}" srcOrd="3" destOrd="0" parTransId="{27C6D89C-A7DE-45F0-9CF6-06E391C64B0B}" sibTransId="{E0EFA0B6-443E-4BE0-88D5-D0A712A4CD3C}"/>
    <dgm:cxn modelId="{F6C35425-4C22-458B-A503-5D79D7209ED0}" type="presOf" srcId="{719B50CD-E5E4-42DE-A0CB-04B3C09949AF}" destId="{4A665EA4-DB8B-4EAD-8587-7A92113DD1F8}" srcOrd="1" destOrd="0" presId="urn:microsoft.com/office/officeart/2005/8/layout/process1"/>
    <dgm:cxn modelId="{44D68BEE-250E-428A-B634-371D06F45790}" type="presOf" srcId="{A1A4B923-46B3-4F50-9546-1A83B74BB080}" destId="{80BD7575-D2F2-41E5-B740-BCBBD8469904}" srcOrd="1" destOrd="0" presId="urn:microsoft.com/office/officeart/2005/8/layout/process1"/>
    <dgm:cxn modelId="{EB99ED4F-37D1-4DBC-98FE-EEC26E35CD82}" type="presOf" srcId="{23DF28C6-F35C-49C0-AD92-DBF84AA6A1A2}" destId="{ED1354DE-5410-4D14-8247-E40BB97EE6E1}" srcOrd="1" destOrd="0" presId="urn:microsoft.com/office/officeart/2005/8/layout/process1"/>
    <dgm:cxn modelId="{832E7DB6-2314-4548-B4FA-B1EFF58E3F9B}" srcId="{D89F4628-A0FA-4377-BB32-737777F2EBC1}" destId="{35BAFB28-B412-4A06-ACA5-0C67CE6698B4}" srcOrd="0" destOrd="0" parTransId="{FAE533F8-56DD-4955-BC9C-B1AC5D98C18A}" sibTransId="{719B50CD-E5E4-42DE-A0CB-04B3C09949AF}"/>
    <dgm:cxn modelId="{6EA41395-0A28-4556-8691-3DBAA7BB1053}" srcId="{D89F4628-A0FA-4377-BB32-737777F2EBC1}" destId="{F65DA97C-6AF6-4CED-AD1D-C9152462CE64}" srcOrd="2" destOrd="0" parTransId="{4DE837BB-0DF2-4266-A439-E6166DD6905A}" sibTransId="{A1A4B923-46B3-4F50-9546-1A83B74BB080}"/>
    <dgm:cxn modelId="{295D1AF0-A019-47ED-861D-A8FF0CDAACDC}" type="presOf" srcId="{8CADEA2B-D08B-42F1-B442-44B470F77D44}" destId="{12A035DA-1602-4A35-9C31-3804FCA0895D}" srcOrd="0" destOrd="0" presId="urn:microsoft.com/office/officeart/2005/8/layout/process1"/>
    <dgm:cxn modelId="{D0B47047-B0F3-4CA4-93F6-365DDAE3B29D}" type="presOf" srcId="{D89F4628-A0FA-4377-BB32-737777F2EBC1}" destId="{15657990-9D3B-4BE4-A5C3-47884C5DC168}" srcOrd="0" destOrd="0" presId="urn:microsoft.com/office/officeart/2005/8/layout/process1"/>
    <dgm:cxn modelId="{81EA0C92-4171-4E2C-AF45-3F7A9321BDA3}" srcId="{D89F4628-A0FA-4377-BB32-737777F2EBC1}" destId="{8CADEA2B-D08B-42F1-B442-44B470F77D44}" srcOrd="1" destOrd="0" parTransId="{D864E142-223F-418F-A148-B69B2C39BE80}" sibTransId="{23DF28C6-F35C-49C0-AD92-DBF84AA6A1A2}"/>
    <dgm:cxn modelId="{C34C6AA2-1BF7-4E60-90C0-D957C8482F66}" type="presOf" srcId="{6D2019B3-84F5-4834-9FDE-BDBBAFFE52E3}" destId="{E511642D-E483-46F3-9353-6D1CA5D59980}" srcOrd="0" destOrd="0" presId="urn:microsoft.com/office/officeart/2005/8/layout/process1"/>
    <dgm:cxn modelId="{29339D53-4A33-4F2A-A1F8-32B882DF7136}" type="presOf" srcId="{F65DA97C-6AF6-4CED-AD1D-C9152462CE64}" destId="{BD914BF3-9A5E-4BD0-A298-32C0C88B04AD}" srcOrd="0" destOrd="0" presId="urn:microsoft.com/office/officeart/2005/8/layout/process1"/>
    <dgm:cxn modelId="{9AECAC9B-A7B6-4AA3-ADDA-ADECAB3ED54A}" type="presOf" srcId="{A1A4B923-46B3-4F50-9546-1A83B74BB080}" destId="{72877DE1-11CB-4E47-8413-90EA2F6186B7}" srcOrd="0" destOrd="0" presId="urn:microsoft.com/office/officeart/2005/8/layout/process1"/>
    <dgm:cxn modelId="{990077E2-8FC8-44A0-8ABF-8465B9103035}" type="presParOf" srcId="{15657990-9D3B-4BE4-A5C3-47884C5DC168}" destId="{16CF34FB-C006-49DE-83F7-5DC41F18C04B}" srcOrd="0" destOrd="0" presId="urn:microsoft.com/office/officeart/2005/8/layout/process1"/>
    <dgm:cxn modelId="{7A5CC889-629C-436A-A1C9-7E174A182A64}" type="presParOf" srcId="{15657990-9D3B-4BE4-A5C3-47884C5DC168}" destId="{FF869540-A66B-4D5E-AC54-51853A5782A8}" srcOrd="1" destOrd="0" presId="urn:microsoft.com/office/officeart/2005/8/layout/process1"/>
    <dgm:cxn modelId="{EA95F747-BC2A-4C23-B189-9B46B86C8D15}" type="presParOf" srcId="{FF869540-A66B-4D5E-AC54-51853A5782A8}" destId="{4A665EA4-DB8B-4EAD-8587-7A92113DD1F8}" srcOrd="0" destOrd="0" presId="urn:microsoft.com/office/officeart/2005/8/layout/process1"/>
    <dgm:cxn modelId="{223E0AF6-24E6-40D2-B2DB-6A9D9D391A07}" type="presParOf" srcId="{15657990-9D3B-4BE4-A5C3-47884C5DC168}" destId="{12A035DA-1602-4A35-9C31-3804FCA0895D}" srcOrd="2" destOrd="0" presId="urn:microsoft.com/office/officeart/2005/8/layout/process1"/>
    <dgm:cxn modelId="{B72AAA11-2866-40D2-B7E6-7FF131A3F62F}" type="presParOf" srcId="{15657990-9D3B-4BE4-A5C3-47884C5DC168}" destId="{DF64B1DE-53B6-4496-8EC2-A819706E5310}" srcOrd="3" destOrd="0" presId="urn:microsoft.com/office/officeart/2005/8/layout/process1"/>
    <dgm:cxn modelId="{9434D507-CF65-4EF1-8331-C6257CF8648B}" type="presParOf" srcId="{DF64B1DE-53B6-4496-8EC2-A819706E5310}" destId="{ED1354DE-5410-4D14-8247-E40BB97EE6E1}" srcOrd="0" destOrd="0" presId="urn:microsoft.com/office/officeart/2005/8/layout/process1"/>
    <dgm:cxn modelId="{418A2D1E-16AB-418A-8580-84E6BB162B98}" type="presParOf" srcId="{15657990-9D3B-4BE4-A5C3-47884C5DC168}" destId="{BD914BF3-9A5E-4BD0-A298-32C0C88B04AD}" srcOrd="4" destOrd="0" presId="urn:microsoft.com/office/officeart/2005/8/layout/process1"/>
    <dgm:cxn modelId="{FFA60C6E-7CC8-4B36-871E-8B5F30359BE4}" type="presParOf" srcId="{15657990-9D3B-4BE4-A5C3-47884C5DC168}" destId="{72877DE1-11CB-4E47-8413-90EA2F6186B7}" srcOrd="5" destOrd="0" presId="urn:microsoft.com/office/officeart/2005/8/layout/process1"/>
    <dgm:cxn modelId="{1952C374-2B39-4212-BF96-477CCEEA2833}" type="presParOf" srcId="{72877DE1-11CB-4E47-8413-90EA2F6186B7}" destId="{80BD7575-D2F2-41E5-B740-BCBBD8469904}" srcOrd="0" destOrd="0" presId="urn:microsoft.com/office/officeart/2005/8/layout/process1"/>
    <dgm:cxn modelId="{B9DC705F-6149-4BFA-AAC7-ACEF5037A931}" type="presParOf" srcId="{15657990-9D3B-4BE4-A5C3-47884C5DC168}" destId="{E511642D-E483-46F3-9353-6D1CA5D5998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CF34FB-C006-49DE-83F7-5DC41F18C04B}">
      <dsp:nvSpPr>
        <dsp:cNvPr id="0" name=""/>
        <dsp:cNvSpPr/>
      </dsp:nvSpPr>
      <dsp:spPr>
        <a:xfrm>
          <a:off x="7537" y="1208634"/>
          <a:ext cx="1560178" cy="3001398"/>
        </a:xfrm>
        <a:prstGeom prst="roundRect">
          <a:avLst>
            <a:gd name="adj" fmla="val 10000"/>
          </a:avLst>
        </a:prstGeom>
        <a:solidFill>
          <a:srgbClr val="71508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400" b="1" kern="1200" dirty="0" smtClean="0"/>
            <a:t>Step#1: </a:t>
          </a:r>
          <a:r>
            <a:rPr lang="en-CA" sz="2400" kern="1200" dirty="0" smtClean="0"/>
            <a:t>Check the lecture videos for answers</a:t>
          </a:r>
          <a:endParaRPr lang="en-CA" sz="2400" kern="1200" dirty="0"/>
        </a:p>
      </dsp:txBody>
      <dsp:txXfrm>
        <a:off x="53233" y="1254330"/>
        <a:ext cx="1468786" cy="2910006"/>
      </dsp:txXfrm>
    </dsp:sp>
    <dsp:sp modelId="{FF869540-A66B-4D5E-AC54-51853A5782A8}">
      <dsp:nvSpPr>
        <dsp:cNvPr id="0" name=""/>
        <dsp:cNvSpPr/>
      </dsp:nvSpPr>
      <dsp:spPr>
        <a:xfrm>
          <a:off x="1723732" y="2515871"/>
          <a:ext cx="330757" cy="386924"/>
        </a:xfrm>
        <a:prstGeom prst="rightArrow">
          <a:avLst>
            <a:gd name="adj1" fmla="val 60000"/>
            <a:gd name="adj2" fmla="val 50000"/>
          </a:avLst>
        </a:prstGeom>
        <a:solidFill>
          <a:srgbClr val="71508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2000" kern="1200"/>
        </a:p>
      </dsp:txBody>
      <dsp:txXfrm>
        <a:off x="1723732" y="2593256"/>
        <a:ext cx="231530" cy="232154"/>
      </dsp:txXfrm>
    </dsp:sp>
    <dsp:sp modelId="{12A035DA-1602-4A35-9C31-3804FCA0895D}">
      <dsp:nvSpPr>
        <dsp:cNvPr id="0" name=""/>
        <dsp:cNvSpPr/>
      </dsp:nvSpPr>
      <dsp:spPr>
        <a:xfrm>
          <a:off x="2191786" y="1208634"/>
          <a:ext cx="1560178" cy="3001398"/>
        </a:xfrm>
        <a:prstGeom prst="roundRect">
          <a:avLst>
            <a:gd name="adj" fmla="val 10000"/>
          </a:avLst>
        </a:prstGeom>
        <a:solidFill>
          <a:srgbClr val="71508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400" b="1" kern="1200" dirty="0" smtClean="0"/>
            <a:t>Step#2: </a:t>
          </a:r>
          <a:r>
            <a:rPr lang="en-CA" sz="2400" kern="1200" dirty="0" smtClean="0"/>
            <a:t>Search the previous Q&amp;A</a:t>
          </a:r>
        </a:p>
      </dsp:txBody>
      <dsp:txXfrm>
        <a:off x="2237482" y="1254330"/>
        <a:ext cx="1468786" cy="2910006"/>
      </dsp:txXfrm>
    </dsp:sp>
    <dsp:sp modelId="{DF64B1DE-53B6-4496-8EC2-A819706E5310}">
      <dsp:nvSpPr>
        <dsp:cNvPr id="0" name=""/>
        <dsp:cNvSpPr/>
      </dsp:nvSpPr>
      <dsp:spPr>
        <a:xfrm>
          <a:off x="3907982" y="2515871"/>
          <a:ext cx="330757" cy="386924"/>
        </a:xfrm>
        <a:prstGeom prst="rightArrow">
          <a:avLst>
            <a:gd name="adj1" fmla="val 60000"/>
            <a:gd name="adj2" fmla="val 50000"/>
          </a:avLst>
        </a:prstGeom>
        <a:solidFill>
          <a:srgbClr val="71508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2000" kern="1200"/>
        </a:p>
      </dsp:txBody>
      <dsp:txXfrm>
        <a:off x="3907982" y="2593256"/>
        <a:ext cx="231530" cy="232154"/>
      </dsp:txXfrm>
    </dsp:sp>
    <dsp:sp modelId="{BD914BF3-9A5E-4BD0-A298-32C0C88B04AD}">
      <dsp:nvSpPr>
        <dsp:cNvPr id="0" name=""/>
        <dsp:cNvSpPr/>
      </dsp:nvSpPr>
      <dsp:spPr>
        <a:xfrm>
          <a:off x="4376035" y="1208634"/>
          <a:ext cx="1560178" cy="3001398"/>
        </a:xfrm>
        <a:prstGeom prst="roundRect">
          <a:avLst>
            <a:gd name="adj" fmla="val 10000"/>
          </a:avLst>
        </a:prstGeom>
        <a:solidFill>
          <a:srgbClr val="71508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400" b="1" kern="1200" smtClean="0"/>
            <a:t>Step#3: </a:t>
          </a:r>
          <a:r>
            <a:rPr lang="en-CA" sz="2400" kern="1200" smtClean="0"/>
            <a:t>Search StackOverflow for error messages</a:t>
          </a:r>
          <a:endParaRPr lang="en-CA" sz="2400" kern="1200" dirty="0" smtClean="0"/>
        </a:p>
      </dsp:txBody>
      <dsp:txXfrm>
        <a:off x="4421731" y="1254330"/>
        <a:ext cx="1468786" cy="2910006"/>
      </dsp:txXfrm>
    </dsp:sp>
    <dsp:sp modelId="{72877DE1-11CB-4E47-8413-90EA2F6186B7}">
      <dsp:nvSpPr>
        <dsp:cNvPr id="0" name=""/>
        <dsp:cNvSpPr/>
      </dsp:nvSpPr>
      <dsp:spPr>
        <a:xfrm>
          <a:off x="6092231" y="2515871"/>
          <a:ext cx="330757" cy="386924"/>
        </a:xfrm>
        <a:prstGeom prst="rightArrow">
          <a:avLst>
            <a:gd name="adj1" fmla="val 60000"/>
            <a:gd name="adj2" fmla="val 50000"/>
          </a:avLst>
        </a:prstGeom>
        <a:solidFill>
          <a:srgbClr val="71508D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CA" sz="2000" kern="1200"/>
        </a:p>
      </dsp:txBody>
      <dsp:txXfrm>
        <a:off x="6092231" y="2593256"/>
        <a:ext cx="231530" cy="232154"/>
      </dsp:txXfrm>
    </dsp:sp>
    <dsp:sp modelId="{E511642D-E483-46F3-9353-6D1CA5D59980}">
      <dsp:nvSpPr>
        <dsp:cNvPr id="0" name=""/>
        <dsp:cNvSpPr/>
      </dsp:nvSpPr>
      <dsp:spPr>
        <a:xfrm>
          <a:off x="6560284" y="1208634"/>
          <a:ext cx="1560178" cy="3001398"/>
        </a:xfrm>
        <a:prstGeom prst="roundRect">
          <a:avLst>
            <a:gd name="adj" fmla="val 10000"/>
          </a:avLst>
        </a:prstGeom>
        <a:solidFill>
          <a:srgbClr val="71508D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CA" sz="2400" b="1" kern="1200" dirty="0" smtClean="0"/>
            <a:t>Step#4: </a:t>
          </a:r>
          <a:r>
            <a:rPr lang="en-CA" sz="2400" kern="1200" dirty="0" smtClean="0"/>
            <a:t>Post in Q&amp;A and our team will be happy to help you out </a:t>
          </a:r>
        </a:p>
      </dsp:txBody>
      <dsp:txXfrm>
        <a:off x="6605980" y="1254330"/>
        <a:ext cx="1468786" cy="2910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7C3C7-17BD-4FA0-BA1A-E6924CC76767}" type="datetimeFigureOut">
              <a:rPr lang="en-CA" smtClean="0"/>
              <a:t>2019-09-03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D03784-18E3-4F80-B296-E9C273BEFD3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2811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7963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8881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3760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986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4979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6329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4361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0473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8546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7243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1817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6FB5A-6ED6-9E40-B78F-2FFE5EE00764}" type="datetimeFigureOut">
              <a:rPr lang="ru-RU" smtClean="0"/>
              <a:t>03.09.2019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E5534-6616-ED45-901F-E119932474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4984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udemy.com/hc/en-us/articles/229603868-Certificate-of-Completion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Заголовок 1"/>
          <p:cNvSpPr txBox="1">
            <a:spLocks/>
          </p:cNvSpPr>
          <p:nvPr/>
        </p:nvSpPr>
        <p:spPr>
          <a:xfrm>
            <a:off x="5646199" y="1127464"/>
            <a:ext cx="6090081" cy="7901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300" b="1" dirty="0" err="1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TensorFlow</a:t>
            </a:r>
            <a:r>
              <a:rPr lang="en-US" sz="5300" b="1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 2.0</a:t>
            </a:r>
            <a:endParaRPr lang="ru-RU" sz="5300" b="1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5798599" y="1958790"/>
            <a:ext cx="5937681" cy="4115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b="1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endParaRPr lang="ru-RU" sz="3600" b="1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04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408265" y="89492"/>
            <a:ext cx="99074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3200" b="1" dirty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HOW TO GET CERTIFICATE OF COMPLETION?</a:t>
            </a:r>
          </a:p>
        </p:txBody>
      </p:sp>
      <p:sp>
        <p:nvSpPr>
          <p:cNvPr id="9" name="Прямоугольник 8"/>
          <p:cNvSpPr/>
          <p:nvPr/>
        </p:nvSpPr>
        <p:spPr>
          <a:xfrm flipH="1">
            <a:off x="2618912" y="6338655"/>
            <a:ext cx="9392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TensorFlow</a:t>
            </a:r>
            <a:r>
              <a:rPr lang="en-US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2.0 PRACTICAL</a:t>
            </a:r>
            <a:endParaRPr lang="ru-RU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Прямоугольник 5"/>
          <p:cNvSpPr/>
          <p:nvPr/>
        </p:nvSpPr>
        <p:spPr>
          <a:xfrm>
            <a:off x="541537" y="1544715"/>
            <a:ext cx="10621763" cy="48659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When you complete this course, you will receive a certificate of completion.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You can share with co-workers and potential employers.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When all curriculum items of have been completed, a red or white trophy will appear on the course dashboard, indicating that the certificate of completion is ready.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More information: </a:t>
            </a:r>
            <a:endParaRPr lang="en-CA" sz="2350" b="1" dirty="0" smtClean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20000"/>
              </a:lnSpc>
            </a:pP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  <a:hlinkClick r:id="rId3"/>
              </a:rPr>
              <a:t>https</a:t>
            </a: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  <a:hlinkClick r:id="rId3"/>
              </a:rPr>
              <a:t>://</a:t>
            </a: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  <a:hlinkClick r:id="rId3"/>
              </a:rPr>
              <a:t>support.udemy.com/hc/en-us/articles/229603868-Certificate-of-Completion</a:t>
            </a:r>
            <a:endParaRPr lang="en-CA" sz="2350" b="1" dirty="0" smtClean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CA" sz="2350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20000"/>
              </a:lnSpc>
            </a:pPr>
            <a:endParaRPr lang="en-CA" sz="2350" b="1" u="sng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71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150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9100" y="3807618"/>
            <a:ext cx="5422900" cy="3050381"/>
          </a:xfrm>
          <a:prstGeom prst="rect">
            <a:avLst/>
          </a:prstGeom>
        </p:spPr>
      </p:pic>
      <p:sp>
        <p:nvSpPr>
          <p:cNvPr id="8" name="Заголовок 1"/>
          <p:cNvSpPr txBox="1">
            <a:spLocks/>
          </p:cNvSpPr>
          <p:nvPr/>
        </p:nvSpPr>
        <p:spPr>
          <a:xfrm>
            <a:off x="-329861" y="2850356"/>
            <a:ext cx="13524882" cy="4115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COURSE OUTLINE</a:t>
            </a:r>
            <a:endParaRPr lang="ru-RU" sz="3600" b="1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35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-407836" y="89492"/>
            <a:ext cx="121750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		AGENDA</a:t>
            </a:r>
            <a:endParaRPr lang="ru-RU" sz="3200" b="1" dirty="0">
              <a:solidFill>
                <a:srgbClr val="FFDC9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541537" y="1544715"/>
            <a:ext cx="9747975" cy="2262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BEST PRACTICES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HOW TO DOWNLOAD THE COURSE MATERIAL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HOW TO GET HELP/ASK QUESTIONS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HOW TO SUCCEED IN THIS COURSE?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HOW TO GET CERTIFICATE?</a:t>
            </a:r>
          </a:p>
        </p:txBody>
      </p:sp>
      <p:sp>
        <p:nvSpPr>
          <p:cNvPr id="9" name="Прямоугольник 8"/>
          <p:cNvSpPr/>
          <p:nvPr/>
        </p:nvSpPr>
        <p:spPr>
          <a:xfrm flipH="1">
            <a:off x="2618912" y="6338655"/>
            <a:ext cx="9392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TensorFlow</a:t>
            </a:r>
            <a:r>
              <a:rPr lang="en-US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2.0 PRACTICAL</a:t>
            </a:r>
            <a:endParaRPr lang="ru-RU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981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408264" y="89492"/>
            <a:ext cx="121750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3200" b="1" dirty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BEST PRACTICES: CHANGE VIDEO SPEEDS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41537" y="1544715"/>
            <a:ext cx="5389363" cy="26961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You have the option to play the lectures at different speeds: (.5x, 1x, 1.25x, 1.5x or 2x)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In the bottom-left corner of the video, you can select change the speed of the video</a:t>
            </a: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.</a:t>
            </a:r>
            <a:endParaRPr lang="en-CA" sz="2350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 flipH="1">
            <a:off x="2618912" y="6338655"/>
            <a:ext cx="9392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TensorFlow</a:t>
            </a:r>
            <a:r>
              <a:rPr lang="en-US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2.0 PRACTICAL</a:t>
            </a:r>
            <a:endParaRPr lang="ru-RU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2500" t="30769" r="62500" b="11454"/>
          <a:stretch/>
        </p:blipFill>
        <p:spPr>
          <a:xfrm>
            <a:off x="6472437" y="1729867"/>
            <a:ext cx="4724888" cy="307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98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408265" y="89492"/>
            <a:ext cx="99074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3200" b="1" dirty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BEST PRACTICES: CHANGE THE VIDEO PLAYBACK QUALITY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41537" y="1544715"/>
            <a:ext cx="5389363" cy="35300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 err="1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Udemy</a:t>
            </a: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automatically optimizes video resolution based on your internet connection speed.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Alternatively, you can select resolutions of 360p, 480p, 720p and 1080p for the video quality.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All course lectures are filmed with HD quality 1080p.</a:t>
            </a:r>
          </a:p>
        </p:txBody>
      </p:sp>
      <p:sp>
        <p:nvSpPr>
          <p:cNvPr id="9" name="Прямоугольник 8"/>
          <p:cNvSpPr/>
          <p:nvPr/>
        </p:nvSpPr>
        <p:spPr>
          <a:xfrm flipH="1">
            <a:off x="2618912" y="6338655"/>
            <a:ext cx="9392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TensorFlow</a:t>
            </a:r>
            <a:r>
              <a:rPr lang="en-US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2.0 PRACTICAL</a:t>
            </a:r>
            <a:endParaRPr lang="ru-RU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8" name="Picture 2" descr="adjust_video_quality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88" t="21100" r="1924" b="12941"/>
          <a:stretch/>
        </p:blipFill>
        <p:spPr bwMode="auto">
          <a:xfrm>
            <a:off x="7429500" y="1544715"/>
            <a:ext cx="2362200" cy="4029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101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408265" y="89492"/>
            <a:ext cx="99074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3200" b="1" dirty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BEST PRACTICES: HOW TO REACH OUT FOR HELP WITH UDEMY PLATFORM ISSUES?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41537" y="1544715"/>
            <a:ext cx="10621763" cy="96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No control over platform issues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If encounter any platform problems, please e-mail support at:</a:t>
            </a:r>
          </a:p>
        </p:txBody>
      </p:sp>
      <p:sp>
        <p:nvSpPr>
          <p:cNvPr id="9" name="Прямоугольник 8"/>
          <p:cNvSpPr/>
          <p:nvPr/>
        </p:nvSpPr>
        <p:spPr>
          <a:xfrm flipH="1">
            <a:off x="2618912" y="6338655"/>
            <a:ext cx="9392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TensorFlow</a:t>
            </a:r>
            <a:r>
              <a:rPr lang="en-US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2.0 PRACTICAL</a:t>
            </a:r>
            <a:endParaRPr lang="ru-RU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819400" y="3240467"/>
            <a:ext cx="6654252" cy="1219200"/>
          </a:xfrm>
        </p:spPr>
        <p:txBody>
          <a:bodyPr>
            <a:normAutofit/>
          </a:bodyPr>
          <a:lstStyle/>
          <a:p>
            <a:r>
              <a:rPr lang="en-CA" sz="4400" dirty="0"/>
              <a:t>s</a:t>
            </a:r>
            <a:r>
              <a:rPr lang="en-CA" sz="4400" dirty="0" smtClean="0"/>
              <a:t>upport@udemy.com</a:t>
            </a:r>
          </a:p>
          <a:p>
            <a:endParaRPr lang="en-CA" sz="4400" dirty="0" smtClean="0"/>
          </a:p>
        </p:txBody>
      </p:sp>
    </p:spTree>
    <p:extLst>
      <p:ext uri="{BB962C8B-B14F-4D97-AF65-F5344CB8AC3E}">
        <p14:creationId xmlns:p14="http://schemas.microsoft.com/office/powerpoint/2010/main" val="2304655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408265" y="89492"/>
            <a:ext cx="99074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3200" b="1" dirty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HOW TO DOWNLOAD THE COURSE MATERIALS?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41537" y="1544715"/>
            <a:ext cx="10621763" cy="1828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In the introduction section, you will find a zipped file that contains all </a:t>
            </a: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slides.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A link to the Google </a:t>
            </a:r>
            <a:r>
              <a:rPr lang="en-CA" sz="2350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Colab</a:t>
            </a: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notebooks will be available with every project.</a:t>
            </a:r>
            <a:endParaRPr lang="en-CA" sz="2350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 flipH="1">
            <a:off x="2618912" y="6338655"/>
            <a:ext cx="9392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TensorFlow</a:t>
            </a:r>
            <a:r>
              <a:rPr lang="en-US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2.0 PRACTICAL</a:t>
            </a:r>
            <a:endParaRPr lang="ru-RU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607" y="3301541"/>
            <a:ext cx="10062693" cy="211901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21858" y="5655005"/>
            <a:ext cx="5851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400" b="1" dirty="0" smtClean="0">
                <a:solidFill>
                  <a:srgbClr val="FF0000"/>
                </a:solidFill>
              </a:rPr>
              <a:t>COURSE MATERIAL, DOWNLOAD AND UNZIP</a:t>
            </a:r>
            <a:endParaRPr lang="en-CA" sz="2400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18152" y="4848824"/>
            <a:ext cx="366552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600" dirty="0" err="1" smtClean="0">
                <a:solidFill>
                  <a:schemeClr val="tx2">
                    <a:lumMod val="75000"/>
                  </a:schemeClr>
                </a:solidFill>
              </a:rPr>
              <a:t>TensorFlow</a:t>
            </a:r>
            <a:r>
              <a:rPr lang="en-CA" sz="1600" dirty="0" smtClean="0">
                <a:solidFill>
                  <a:schemeClr val="tx2">
                    <a:lumMod val="75000"/>
                  </a:schemeClr>
                </a:solidFill>
              </a:rPr>
              <a:t> 2.0 Practical</a:t>
            </a:r>
            <a:r>
              <a:rPr lang="en-CA" sz="1600" dirty="0" smtClean="0">
                <a:solidFill>
                  <a:schemeClr val="tx2">
                    <a:lumMod val="75000"/>
                  </a:schemeClr>
                </a:solidFill>
              </a:rPr>
              <a:t>.zip</a:t>
            </a:r>
            <a:endParaRPr lang="en-CA" sz="16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13" name="Curved Connector 12"/>
          <p:cNvCxnSpPr>
            <a:stCxn id="11" idx="1"/>
          </p:cNvCxnSpPr>
          <p:nvPr/>
        </p:nvCxnSpPr>
        <p:spPr>
          <a:xfrm rot="10800000">
            <a:off x="3998354" y="4969442"/>
            <a:ext cx="1723505" cy="916396"/>
          </a:xfrm>
          <a:prstGeom prst="curvedConnector3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809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408265" y="89492"/>
            <a:ext cx="99074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3200" b="1" dirty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HOW TO GET HELP/ASK QUESTIONS</a:t>
            </a:r>
          </a:p>
        </p:txBody>
      </p:sp>
      <p:sp>
        <p:nvSpPr>
          <p:cNvPr id="9" name="Прямоугольник 8"/>
          <p:cNvSpPr/>
          <p:nvPr/>
        </p:nvSpPr>
        <p:spPr>
          <a:xfrm flipH="1">
            <a:off x="2618912" y="6338655"/>
            <a:ext cx="9392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TensorFlow</a:t>
            </a:r>
            <a:r>
              <a:rPr lang="en-US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2.0 PRACTICAL</a:t>
            </a:r>
            <a:endParaRPr lang="ru-RU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14" name="Diagram 13"/>
          <p:cNvGraphicFramePr/>
          <p:nvPr>
            <p:extLst>
              <p:ext uri="{D42A27DB-BD31-4B8C-83A1-F6EECF244321}">
                <p14:modId xmlns:p14="http://schemas.microsoft.com/office/powerpoint/2010/main" val="129738303"/>
              </p:ext>
            </p:extLst>
          </p:nvPr>
        </p:nvGraphicFramePr>
        <p:xfrm>
          <a:off x="1841774" y="53340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841774" y="5334000"/>
            <a:ext cx="8494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 smtClean="0">
                <a:solidFill>
                  <a:srgbClr val="71508D"/>
                </a:solidFill>
              </a:rPr>
              <a:t>NOTE: PLEASE INCLUDE A SCREENSHOT OF THE ERROR AND LECTURE NUMBER</a:t>
            </a:r>
            <a:endParaRPr lang="en-CA" sz="2000" b="1" dirty="0">
              <a:solidFill>
                <a:srgbClr val="71508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76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408265" y="89492"/>
            <a:ext cx="99074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3200" b="1" dirty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HOW TO SUCCEED IN THIS COURSE? WRITE THE CODE OR RUN </a:t>
            </a:r>
            <a:r>
              <a:rPr lang="en-CA" sz="3200" b="1" dirty="0" smtClean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COLAB NOTEBOOKS</a:t>
            </a:r>
            <a:r>
              <a:rPr lang="en-CA" sz="3200" b="1" dirty="0">
                <a:solidFill>
                  <a:srgbClr val="FFDC90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9" name="Прямоугольник 8"/>
          <p:cNvSpPr/>
          <p:nvPr/>
        </p:nvSpPr>
        <p:spPr>
          <a:xfrm flipH="1">
            <a:off x="2618912" y="6338655"/>
            <a:ext cx="93925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TensorFlow</a:t>
            </a:r>
            <a:r>
              <a:rPr lang="en-US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2.0 PRACTICAL</a:t>
            </a:r>
            <a:endParaRPr lang="ru-RU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0" name="Прямоугольник 5"/>
          <p:cNvSpPr/>
          <p:nvPr/>
        </p:nvSpPr>
        <p:spPr>
          <a:xfrm>
            <a:off x="541537" y="1544715"/>
            <a:ext cx="10621763" cy="48319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CA" sz="2350" b="1" u="sng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For the Projects: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Step #1: Run the </a:t>
            </a: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Google </a:t>
            </a:r>
            <a:r>
              <a:rPr lang="en-CA" sz="2350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Colab</a:t>
            </a: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notebook first</a:t>
            </a: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. Make sure everything is running </a:t>
            </a: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well.</a:t>
            </a:r>
            <a:endParaRPr lang="en-CA" sz="2350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Step #2: Start a blank </a:t>
            </a:r>
            <a:r>
              <a:rPr lang="en-CA" sz="2350" b="1" dirty="0" err="1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Colab</a:t>
            </a:r>
            <a:r>
              <a:rPr lang="en-CA" sz="2350" b="1" dirty="0" smtClean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 notebook </a:t>
            </a: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and code along with me while watching the videos.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CA" sz="2350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>
              <a:lnSpc>
                <a:spcPct val="120000"/>
              </a:lnSpc>
            </a:pPr>
            <a:r>
              <a:rPr lang="en-CA" sz="2350" b="1" u="sng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For Mini Challenges: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Step #1: Attempt to solve the challenge on your own.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CA" sz="2350" b="1" dirty="0">
                <a:solidFill>
                  <a:srgbClr val="583A72"/>
                </a:solidFill>
                <a:latin typeface="Montserrat" charset="0"/>
                <a:ea typeface="Montserrat" charset="0"/>
                <a:cs typeface="Montserrat" charset="0"/>
              </a:rPr>
              <a:t>Step #2: Compare your answers with solutions notebook while watching the solutions video lecture.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CA" sz="2350" b="1" dirty="0">
              <a:solidFill>
                <a:srgbClr val="583A7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35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440</Words>
  <Application>Microsoft Office PowerPoint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Montserrat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Ryan Ahmed</cp:lastModifiedBy>
  <cp:revision>37</cp:revision>
  <dcterms:created xsi:type="dcterms:W3CDTF">2019-08-16T12:17:08Z</dcterms:created>
  <dcterms:modified xsi:type="dcterms:W3CDTF">2019-09-03T23:43:42Z</dcterms:modified>
</cp:coreProperties>
</file>

<file path=docProps/thumbnail.jpeg>
</file>